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59" r:id="rId5"/>
    <p:sldMasterId id="2147484169" r:id="rId6"/>
    <p:sldMasterId id="2147484185" r:id="rId7"/>
  </p:sldMasterIdLst>
  <p:notesMasterIdLst>
    <p:notesMasterId r:id="rId12"/>
  </p:notesMasterIdLst>
  <p:handoutMasterIdLst>
    <p:handoutMasterId r:id="rId13"/>
  </p:handoutMasterIdLst>
  <p:sldIdLst>
    <p:sldId id="400" r:id="rId8"/>
    <p:sldId id="406" r:id="rId9"/>
    <p:sldId id="422" r:id="rId10"/>
    <p:sldId id="423" r:id="rId11"/>
  </p:sldIdLst>
  <p:sldSz cx="16256000" cy="9144000"/>
  <p:notesSz cx="6858000" cy="9144000"/>
  <p:defaultTextStyle>
    <a:defPPr>
      <a:defRPr lang="en-US"/>
    </a:defPPr>
    <a:lvl1pPr algn="l" defTabSz="1217374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607893" indent="-150783" algn="l" defTabSz="1217374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1217374" indent="-303154" algn="l" defTabSz="1217374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826857" indent="-455525" algn="l" defTabSz="1217374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2436337" indent="-607893" algn="l" defTabSz="1217374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5555" algn="l" defTabSz="457112" rtl="0" eaLnBrk="1" latinLnBrk="0" hangingPunct="1">
      <a:defRPr sz="2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2668" algn="l" defTabSz="457112" rtl="0" eaLnBrk="1" latinLnBrk="0" hangingPunct="1">
      <a:defRPr sz="2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199776" algn="l" defTabSz="457112" rtl="0" eaLnBrk="1" latinLnBrk="0" hangingPunct="1">
      <a:defRPr sz="2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6887" algn="l" defTabSz="457112" rtl="0" eaLnBrk="1" latinLnBrk="0" hangingPunct="1">
      <a:defRPr sz="26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894">
          <p15:clr>
            <a:srgbClr val="A4A3A4"/>
          </p15:clr>
        </p15:guide>
        <p15:guide id="2" pos="9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ndy Paroff" initials="" lastIdx="4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33" autoAdjust="0"/>
    <p:restoredTop sz="93503" autoAdjust="0"/>
  </p:normalViewPr>
  <p:slideViewPr>
    <p:cSldViewPr snapToGrid="0">
      <p:cViewPr varScale="1">
        <p:scale>
          <a:sx n="56" d="100"/>
          <a:sy n="56" d="100"/>
        </p:scale>
        <p:origin x="-112" y="-832"/>
      </p:cViewPr>
      <p:guideLst>
        <p:guide orient="horz" pos="894"/>
        <p:guide pos="9120"/>
      </p:guideLst>
    </p:cSldViewPr>
  </p:slideViewPr>
  <p:outlineViewPr>
    <p:cViewPr>
      <p:scale>
        <a:sx n="33" d="100"/>
        <a:sy n="33" d="100"/>
      </p:scale>
      <p:origin x="0" y="-1871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43" d="100"/>
          <a:sy n="43" d="100"/>
        </p:scale>
        <p:origin x="2308" y="5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interSettings" Target="printerSettings/printerSettings1.bin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slideMaster" Target="slideMasters/slideMaster3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1219120" fontAlgn="auto">
              <a:spcBef>
                <a:spcPts val="0"/>
              </a:spcBef>
              <a:spcAft>
                <a:spcPts val="0"/>
              </a:spcAft>
              <a:defRPr sz="1200" dirty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1219120" fontAlgn="auto">
              <a:spcBef>
                <a:spcPts val="0"/>
              </a:spcBef>
              <a:spcAft>
                <a:spcPts val="0"/>
              </a:spcAft>
              <a:defRPr sz="1200" smtClean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04CB1577-BF96-2D40-B4CA-2BF6DA80CBA7}" type="datetime1">
              <a:rPr lang="en-CA"/>
              <a:pPr>
                <a:defRPr/>
              </a:pPr>
              <a:t>3/20/17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1219120" fontAlgn="auto">
              <a:spcBef>
                <a:spcPts val="0"/>
              </a:spcBef>
              <a:spcAft>
                <a:spcPts val="0"/>
              </a:spcAft>
              <a:defRPr sz="900" dirty="0" smtClean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400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1219120" fontAlgn="auto">
              <a:spcBef>
                <a:spcPts val="0"/>
              </a:spcBef>
              <a:spcAft>
                <a:spcPts val="0"/>
              </a:spcAft>
              <a:defRPr sz="1200" smtClean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3A35AAA1-4075-DF47-A6D2-754791F9B6E1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644832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1219120" fontAlgn="auto">
              <a:spcBef>
                <a:spcPts val="0"/>
              </a:spcBef>
              <a:spcAft>
                <a:spcPts val="0"/>
              </a:spcAft>
              <a:defRPr sz="1200" smtClean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72FDBE47-C34F-CF4A-9709-1411AD5B3286}" type="datetime1">
              <a:rPr lang="en-CA"/>
              <a:pPr>
                <a:defRPr/>
              </a:pPr>
              <a:t>3/20/17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200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1219120" fontAlgn="auto">
              <a:spcBef>
                <a:spcPts val="0"/>
              </a:spcBef>
              <a:spcAft>
                <a:spcPts val="0"/>
              </a:spcAft>
              <a:defRPr sz="1200" smtClean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DC3734AA-3150-D947-AC52-2F5DF48BFCD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1219120" fontAlgn="auto">
              <a:spcBef>
                <a:spcPts val="0"/>
              </a:spcBef>
              <a:spcAft>
                <a:spcPts val="0"/>
              </a:spcAft>
              <a:defRPr sz="1200" dirty="0"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1219120" fontAlgn="auto">
              <a:spcBef>
                <a:spcPts val="0"/>
              </a:spcBef>
              <a:spcAft>
                <a:spcPts val="0"/>
              </a:spcAft>
              <a:defRPr sz="900" dirty="0" smtClean="0">
                <a:solidFill>
                  <a:srgbClr val="00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357794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algn="l" defTabSz="1217374" rtl="0" fontAlgn="base">
      <a:lnSpc>
        <a:spcPct val="90000"/>
      </a:lnSpc>
      <a:spcBef>
        <a:spcPct val="30000"/>
      </a:spcBef>
      <a:spcAft>
        <a:spcPts val="45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charset="0"/>
        <a:cs typeface="Arial" panose="020B0604020202020204" pitchFamily="34" charset="0"/>
      </a:defRPr>
    </a:lvl1pPr>
    <a:lvl2pPr marL="282521" indent="-139670" algn="l" defTabSz="1217374" rtl="0" fontAlgn="base">
      <a:lnSpc>
        <a:spcPct val="90000"/>
      </a:lnSpc>
      <a:spcBef>
        <a:spcPct val="30000"/>
      </a:spcBef>
      <a:spcAft>
        <a:spcPts val="450"/>
      </a:spcAft>
      <a:buFont typeface="Arial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0"/>
        <a:cs typeface="+mn-cs"/>
      </a:defRPr>
    </a:lvl2pPr>
    <a:lvl3pPr marL="436477" indent="-152370" algn="l" defTabSz="1217374" rtl="0" fontAlgn="base">
      <a:lnSpc>
        <a:spcPct val="90000"/>
      </a:lnSpc>
      <a:spcBef>
        <a:spcPct val="30000"/>
      </a:spcBef>
      <a:spcAft>
        <a:spcPts val="450"/>
      </a:spcAft>
      <a:buFont typeface="Arial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0"/>
        <a:cs typeface="+mn-cs"/>
      </a:defRPr>
    </a:lvl3pPr>
    <a:lvl4pPr marL="642812" indent="-195224" algn="l" defTabSz="1217374" rtl="0" fontAlgn="base">
      <a:lnSpc>
        <a:spcPct val="90000"/>
      </a:lnSpc>
      <a:spcBef>
        <a:spcPct val="30000"/>
      </a:spcBef>
      <a:spcAft>
        <a:spcPts val="450"/>
      </a:spcAft>
      <a:buFont typeface="Arial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0"/>
        <a:cs typeface="+mn-cs"/>
      </a:defRPr>
    </a:lvl4pPr>
    <a:lvl5pPr marL="818992" indent="-152370" algn="l" defTabSz="1217374" rtl="0" fontAlgn="base">
      <a:lnSpc>
        <a:spcPct val="90000"/>
      </a:lnSpc>
      <a:spcBef>
        <a:spcPct val="30000"/>
      </a:spcBef>
      <a:spcAft>
        <a:spcPts val="450"/>
      </a:spcAft>
      <a:buFont typeface="Arial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ＭＳ Ｐゴシック" charset="0"/>
        <a:cs typeface="+mn-cs"/>
      </a:defRPr>
    </a:lvl5pPr>
    <a:lvl6pPr marL="3047207" algn="l" defTabSz="121888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649" algn="l" defTabSz="121888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091" algn="l" defTabSz="121888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532" algn="l" defTabSz="1218882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Texas, austin, bathroom law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>
              <a:buSzPct val="25000"/>
            </a:pPr>
            <a:fld id="{00000000-1234-1234-1234-123412341234}" type="slidenum">
              <a:rPr lang="en-US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rPr>
              <a:pPr>
                <a:buSzPct val="25000"/>
              </a:pPr>
              <a:t>3</a:t>
            </a:fld>
            <a:endParaRPr lang="en-US">
              <a:solidFill>
                <a:prstClr val="black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emf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576952" y="6930801"/>
            <a:ext cx="10972800" cy="1337550"/>
          </a:xfrm>
        </p:spPr>
        <p:txBody>
          <a:bodyPr wrap="square" lIns="91415" tIns="91415" rIns="91415" bIns="91415" anchor="ctr" anchorCtr="0">
            <a:noAutofit/>
          </a:bodyPr>
          <a:lstStyle>
            <a:lvl1pPr algn="ctr">
              <a:lnSpc>
                <a:spcPct val="90000"/>
              </a:lnSpc>
              <a:defRPr sz="48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576952" y="7885615"/>
            <a:ext cx="10972800" cy="560788"/>
          </a:xfrm>
        </p:spPr>
        <p:txBody>
          <a:bodyPr wrap="square" lIns="91415" tIns="91415" rIns="91415" bIns="91415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700" baseline="0">
                <a:solidFill>
                  <a:srgbClr val="435464"/>
                </a:solidFill>
              </a:defRPr>
            </a:lvl1pPr>
            <a:lvl2pPr marL="609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9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3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0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2" name="Picture 1" descr="plain transparent 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845" y="829374"/>
            <a:ext cx="5563813" cy="550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4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abitat_Regular_Chef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89" y="1073182"/>
            <a:ext cx="10853664" cy="479639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576952" y="6930803"/>
            <a:ext cx="10972800" cy="1337550"/>
          </a:xfrm>
        </p:spPr>
        <p:txBody>
          <a:bodyPr wrap="square" lIns="91415" tIns="91415" rIns="91415" bIns="91415" anchor="ctr" anchorCtr="0">
            <a:noAutofit/>
          </a:bodyPr>
          <a:lstStyle>
            <a:lvl1pPr algn="ctr">
              <a:lnSpc>
                <a:spcPct val="90000"/>
              </a:lnSpc>
              <a:defRPr sz="48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576952" y="7885617"/>
            <a:ext cx="10972800" cy="560788"/>
          </a:xfrm>
        </p:spPr>
        <p:txBody>
          <a:bodyPr wrap="square" lIns="91415" tIns="91415" rIns="91415" bIns="91415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700" baseline="0">
                <a:solidFill>
                  <a:srgbClr val="435464"/>
                </a:solidFill>
              </a:defRPr>
            </a:lvl1pPr>
            <a:lvl2pPr marL="6093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2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6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9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69322" y="8031216"/>
            <a:ext cx="1579171" cy="871064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ctr" anchorCtr="0" compatLnSpc="1">
            <a:prstTxWarp prst="textNoShape">
              <a:avLst/>
            </a:prstTxWarp>
          </a:bodyPr>
          <a:lstStyle/>
          <a:p>
            <a:pPr algn="ctr" defTabSz="1015635"/>
            <a:r>
              <a:rPr lang="en-US" sz="27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960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77334" y="1856206"/>
            <a:ext cx="14898624" cy="5345953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787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77334" y="1856206"/>
            <a:ext cx="14898624" cy="5345953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Media Placeholder 5"/>
          <p:cNvSpPr>
            <a:spLocks noGrp="1"/>
          </p:cNvSpPr>
          <p:nvPr>
            <p:ph type="media" sz="quarter" idx="11"/>
          </p:nvPr>
        </p:nvSpPr>
        <p:spPr>
          <a:xfrm>
            <a:off x="12951292" y="609602"/>
            <a:ext cx="2624667" cy="1806222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015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a Placeholder 3"/>
          <p:cNvSpPr>
            <a:spLocks noGrp="1"/>
          </p:cNvSpPr>
          <p:nvPr>
            <p:ph type="media" sz="quarter" idx="11"/>
          </p:nvPr>
        </p:nvSpPr>
        <p:spPr>
          <a:xfrm>
            <a:off x="677336" y="1855614"/>
            <a:ext cx="14897806" cy="5346348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64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a Placeholder 3"/>
          <p:cNvSpPr>
            <a:spLocks noGrp="1"/>
          </p:cNvSpPr>
          <p:nvPr>
            <p:ph type="media" sz="quarter" idx="11"/>
          </p:nvPr>
        </p:nvSpPr>
        <p:spPr>
          <a:xfrm>
            <a:off x="677336" y="1855614"/>
            <a:ext cx="14897806" cy="5346348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Media Placeholder 5"/>
          <p:cNvSpPr>
            <a:spLocks noGrp="1"/>
          </p:cNvSpPr>
          <p:nvPr>
            <p:ph type="media" sz="quarter" idx="13"/>
          </p:nvPr>
        </p:nvSpPr>
        <p:spPr>
          <a:xfrm>
            <a:off x="12951292" y="609602"/>
            <a:ext cx="2624667" cy="1806222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1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77334" y="1856206"/>
            <a:ext cx="14898624" cy="534595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08931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609401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40038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6856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967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 hasCustomPrompt="1"/>
          </p:nvPr>
        </p:nvSpPr>
        <p:spPr bwMode="white">
          <a:xfrm>
            <a:off x="1121107" y="2315963"/>
            <a:ext cx="14454853" cy="5580480"/>
          </a:xfrm>
          <a:prstGeom prst="rect">
            <a:avLst/>
          </a:prstGeom>
          <a:solidFill>
            <a:srgbClr val="000000"/>
          </a:solidFill>
          <a:ln w="12700">
            <a:solidFill>
              <a:srgbClr val="000000"/>
            </a:solidFill>
            <a:prstDash val="dash"/>
          </a:ln>
        </p:spPr>
        <p:txBody>
          <a:bodyPr lIns="91437" tIns="45720" rIns="91437" bIns="45720">
            <a:noAutofit/>
          </a:bodyPr>
          <a:lstStyle>
            <a:lvl1pPr marL="0" marR="0" indent="0" algn="l" defTabSz="1219083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solidFill>
                  <a:srgbClr val="FFFFFF"/>
                </a:solidFill>
                <a:latin typeface="Consolas"/>
                <a:cs typeface="Consolas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marL="0" marR="0" lvl="0" indent="0" algn="l" defTabSz="1219083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cs typeface="Consolas"/>
              </a:rPr>
              <a:t>RESULT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569180"/>
            <a:ext cx="703262" cy="538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1121107" y="1458949"/>
            <a:ext cx="14454853" cy="746783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ctr" anchorCtr="0" compatLnSpc="1">
            <a:prstTxWarp prst="textNoShape">
              <a:avLst/>
            </a:prstTxWarp>
          </a:bodyPr>
          <a:lstStyle/>
          <a:p>
            <a:pPr algn="l" defTabSz="1015635"/>
            <a:r>
              <a:rPr lang="en-US" sz="2800" b="1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Consolas"/>
                <a:cs typeface="Consolas"/>
              </a:rPr>
              <a:t>$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1531056" y="1569862"/>
            <a:ext cx="13931194" cy="537987"/>
          </a:xfrm>
        </p:spPr>
        <p:txBody>
          <a:bodyPr anchor="ctr" anchorCtr="0"/>
          <a:lstStyle>
            <a:lvl1pPr marL="0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1pPr>
            <a:lvl2pPr marL="308932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2pPr>
            <a:lvl3pPr marL="609399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3pPr>
            <a:lvl4pPr marL="840042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4pPr>
            <a:lvl5pPr marL="1068565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5pPr>
          </a:lstStyle>
          <a:p>
            <a:pPr lvl="0"/>
            <a:r>
              <a:rPr lang="en-US" dirty="0" smtClean="0"/>
              <a:t>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9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ell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 hasCustomPrompt="1"/>
          </p:nvPr>
        </p:nvSpPr>
        <p:spPr bwMode="white">
          <a:xfrm>
            <a:off x="1121107" y="2315963"/>
            <a:ext cx="14454853" cy="5580480"/>
          </a:xfrm>
          <a:prstGeom prst="rect">
            <a:avLst/>
          </a:prstGeom>
          <a:solidFill>
            <a:srgbClr val="000000"/>
          </a:solidFill>
          <a:ln w="12700">
            <a:solidFill>
              <a:srgbClr val="000000"/>
            </a:solidFill>
            <a:prstDash val="dash"/>
          </a:ln>
        </p:spPr>
        <p:txBody>
          <a:bodyPr lIns="91437" tIns="45720" rIns="91437" bIns="45720">
            <a:noAutofit/>
          </a:bodyPr>
          <a:lstStyle>
            <a:lvl1pPr marL="0" marR="0" indent="0" algn="l" defTabSz="1219083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solidFill>
                  <a:srgbClr val="FFFFFF"/>
                </a:solidFill>
                <a:latin typeface="Consolas"/>
                <a:cs typeface="Consolas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marL="0" marR="0" lvl="0" indent="0" algn="l" defTabSz="1219083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cs typeface="Consolas"/>
              </a:rPr>
              <a:t>RESULT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569180"/>
            <a:ext cx="703262" cy="538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1121104" y="1458949"/>
            <a:ext cx="11624618" cy="746783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ctr" anchorCtr="0" compatLnSpc="1">
            <a:prstTxWarp prst="textNoShape">
              <a:avLst/>
            </a:prstTxWarp>
          </a:bodyPr>
          <a:lstStyle/>
          <a:p>
            <a:pPr algn="l" defTabSz="1015635"/>
            <a:r>
              <a:rPr lang="en-US" sz="2800" b="1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Consolas"/>
                <a:cs typeface="Consolas"/>
              </a:rPr>
              <a:t>$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1531056" y="1569862"/>
            <a:ext cx="13931194" cy="537987"/>
          </a:xfrm>
        </p:spPr>
        <p:txBody>
          <a:bodyPr anchor="ctr" anchorCtr="0"/>
          <a:lstStyle>
            <a:lvl1pPr marL="0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1pPr>
            <a:lvl2pPr marL="308932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2pPr>
            <a:lvl3pPr marL="609399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3pPr>
            <a:lvl4pPr marL="840042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4pPr>
            <a:lvl5pPr marL="1068565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5pPr>
          </a:lstStyle>
          <a:p>
            <a:pPr lvl="0"/>
            <a:r>
              <a:rPr lang="en-US" dirty="0" smtClean="0"/>
              <a:t>command</a:t>
            </a:r>
            <a:endParaRPr lang="en-US" dirty="0"/>
          </a:p>
        </p:txBody>
      </p:sp>
      <p:sp>
        <p:nvSpPr>
          <p:cNvPr id="7" name="Media Placeholder 5"/>
          <p:cNvSpPr>
            <a:spLocks noGrp="1"/>
          </p:cNvSpPr>
          <p:nvPr>
            <p:ph type="media" sz="quarter" idx="13"/>
          </p:nvPr>
        </p:nvSpPr>
        <p:spPr>
          <a:xfrm>
            <a:off x="12951292" y="609602"/>
            <a:ext cx="2624667" cy="1806222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4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ine command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 hasCustomPrompt="1"/>
          </p:nvPr>
        </p:nvSpPr>
        <p:spPr bwMode="white">
          <a:xfrm>
            <a:off x="1121107" y="3395745"/>
            <a:ext cx="14454853" cy="4500698"/>
          </a:xfrm>
          <a:prstGeom prst="rect">
            <a:avLst/>
          </a:prstGeom>
          <a:solidFill>
            <a:srgbClr val="000000"/>
          </a:solidFill>
          <a:ln w="12700">
            <a:solidFill>
              <a:srgbClr val="000000"/>
            </a:solidFill>
            <a:prstDash val="dash"/>
          </a:ln>
        </p:spPr>
        <p:txBody>
          <a:bodyPr lIns="91437" tIns="45720" rIns="91437" bIns="45720">
            <a:noAutofit/>
          </a:bodyPr>
          <a:lstStyle>
            <a:lvl1pPr marL="0" marR="0" indent="0" algn="l" defTabSz="1219083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solidFill>
                  <a:srgbClr val="FFFFFF"/>
                </a:solidFill>
                <a:latin typeface="Consolas"/>
                <a:cs typeface="Consolas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marL="0" marR="0" lvl="0" indent="0" algn="l" defTabSz="1219083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cs typeface="Consolas"/>
              </a:rPr>
              <a:t>RESULT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569180"/>
            <a:ext cx="703262" cy="538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1121104" y="1458948"/>
            <a:ext cx="11624618" cy="1817231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t" anchorCtr="0" compatLnSpc="1">
            <a:prstTxWarp prst="textNoShape">
              <a:avLst/>
            </a:prstTxWarp>
          </a:bodyPr>
          <a:lstStyle/>
          <a:p>
            <a:pPr algn="l" defTabSz="1015635"/>
            <a:r>
              <a:rPr lang="en-US" sz="2800" b="1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Consolas"/>
                <a:cs typeface="Consolas"/>
              </a:rPr>
              <a:t>$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1531059" y="1458948"/>
            <a:ext cx="11214667" cy="1817231"/>
          </a:xfrm>
        </p:spPr>
        <p:txBody>
          <a:bodyPr anchor="t" anchorCtr="0"/>
          <a:lstStyle>
            <a:lvl1pPr marL="0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1pPr>
            <a:lvl2pPr marL="308932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2pPr>
            <a:lvl3pPr marL="609399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3pPr>
            <a:lvl4pPr marL="840042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4pPr>
            <a:lvl5pPr marL="1068565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5pPr>
          </a:lstStyle>
          <a:p>
            <a:pPr lvl="0"/>
            <a:r>
              <a:rPr lang="en-US" dirty="0" smtClean="0"/>
              <a:t>command</a:t>
            </a:r>
            <a:endParaRPr lang="en-US" dirty="0"/>
          </a:p>
        </p:txBody>
      </p:sp>
      <p:sp>
        <p:nvSpPr>
          <p:cNvPr id="7" name="Media Placeholder 5"/>
          <p:cNvSpPr>
            <a:spLocks noGrp="1"/>
          </p:cNvSpPr>
          <p:nvPr>
            <p:ph type="media" sz="quarter" idx="13"/>
          </p:nvPr>
        </p:nvSpPr>
        <p:spPr>
          <a:xfrm>
            <a:off x="12951292" y="609602"/>
            <a:ext cx="2624667" cy="1806222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128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outp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 hasCustomPrompt="1"/>
          </p:nvPr>
        </p:nvSpPr>
        <p:spPr bwMode="white">
          <a:xfrm>
            <a:off x="677334" y="4065330"/>
            <a:ext cx="14898624" cy="3831113"/>
          </a:xfrm>
          <a:prstGeom prst="rect">
            <a:avLst/>
          </a:prstGeom>
          <a:solidFill>
            <a:srgbClr val="000000"/>
          </a:solidFill>
          <a:ln w="12700">
            <a:solidFill>
              <a:srgbClr val="000000"/>
            </a:solidFill>
            <a:prstDash val="dash"/>
          </a:ln>
        </p:spPr>
        <p:txBody>
          <a:bodyPr lIns="91437" tIns="45720" rIns="91437" bIns="45720">
            <a:noAutofit/>
          </a:bodyPr>
          <a:lstStyle>
            <a:lvl1pPr marL="0" marR="0" indent="0" algn="l" defTabSz="1219083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solidFill>
                  <a:srgbClr val="FFFFFF"/>
                </a:solidFill>
                <a:latin typeface="Consolas"/>
                <a:cs typeface="Consolas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marL="0" marR="0" lvl="0" indent="0" algn="l" defTabSz="1219083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cs typeface="Consolas"/>
              </a:rPr>
              <a:t>RESULT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77334" y="1856204"/>
            <a:ext cx="14898624" cy="2041729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324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77334" y="1856204"/>
            <a:ext cx="14898624" cy="5345953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94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936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go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15138879" y="8031216"/>
            <a:ext cx="905893" cy="871064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ctr" anchorCtr="0" compatLnSpc="1">
            <a:prstTxWarp prst="textNoShape">
              <a:avLst/>
            </a:prstTxWarp>
          </a:bodyPr>
          <a:lstStyle/>
          <a:p>
            <a:pPr algn="ctr" defTabSz="1015635"/>
            <a:r>
              <a:rPr lang="en-US" sz="27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  <p:pic>
        <p:nvPicPr>
          <p:cNvPr id="5" name="Picture 4" descr="Habitat_Regular_Chef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277" y="1370390"/>
            <a:ext cx="11730044" cy="5183682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169322" y="8031216"/>
            <a:ext cx="1579171" cy="871064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ctr" anchorCtr="0" compatLnSpc="1">
            <a:prstTxWarp prst="textNoShape">
              <a:avLst/>
            </a:prstTxWarp>
          </a:bodyPr>
          <a:lstStyle/>
          <a:p>
            <a:pPr algn="ctr" defTabSz="1015635"/>
            <a:r>
              <a:rPr lang="en-US" sz="27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159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4430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644153" y="2496328"/>
            <a:ext cx="10972800" cy="1337550"/>
          </a:xfrm>
        </p:spPr>
        <p:txBody>
          <a:bodyPr wrap="square" lIns="91415" tIns="91415" rIns="91415" bIns="91415" anchor="ctr" anchorCtr="0">
            <a:noAutofit/>
          </a:bodyPr>
          <a:lstStyle>
            <a:lvl1pPr algn="ctr">
              <a:lnSpc>
                <a:spcPct val="90000"/>
              </a:lnSpc>
              <a:defRPr sz="48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644153" y="3451145"/>
            <a:ext cx="10972800" cy="560788"/>
          </a:xfrm>
        </p:spPr>
        <p:txBody>
          <a:bodyPr wrap="square" lIns="91415" tIns="91415" rIns="91415" bIns="91415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700">
                <a:solidFill>
                  <a:srgbClr val="435464"/>
                </a:solidFill>
              </a:defRPr>
            </a:lvl1pPr>
            <a:lvl2pPr marL="6093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2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6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9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89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644153" y="2496328"/>
            <a:ext cx="10972800" cy="1337550"/>
          </a:xfrm>
        </p:spPr>
        <p:txBody>
          <a:bodyPr wrap="square" lIns="91415" tIns="91415" rIns="91415" bIns="91415" anchor="ctr" anchorCtr="0">
            <a:noAutofit/>
          </a:bodyPr>
          <a:lstStyle>
            <a:lvl1pPr algn="ctr">
              <a:lnSpc>
                <a:spcPct val="90000"/>
              </a:lnSpc>
              <a:defRPr sz="48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644153" y="3451145"/>
            <a:ext cx="10972800" cy="560788"/>
          </a:xfrm>
        </p:spPr>
        <p:txBody>
          <a:bodyPr wrap="square" lIns="91415" tIns="91415" rIns="91415" bIns="91415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700">
                <a:solidFill>
                  <a:srgbClr val="435464"/>
                </a:solidFill>
              </a:defRPr>
            </a:lvl1pPr>
            <a:lvl2pPr marL="6093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2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6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9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08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089" y="1970554"/>
            <a:ext cx="10853664" cy="3001654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576952" y="6930804"/>
            <a:ext cx="10972800" cy="1337550"/>
          </a:xfrm>
        </p:spPr>
        <p:txBody>
          <a:bodyPr wrap="square" lIns="91415" tIns="91415" rIns="91415" bIns="91415" anchor="ctr" anchorCtr="0">
            <a:noAutofit/>
          </a:bodyPr>
          <a:lstStyle>
            <a:lvl1pPr algn="ctr">
              <a:lnSpc>
                <a:spcPct val="90000"/>
              </a:lnSpc>
              <a:defRPr sz="48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576952" y="7885617"/>
            <a:ext cx="10972800" cy="560788"/>
          </a:xfrm>
        </p:spPr>
        <p:txBody>
          <a:bodyPr wrap="square" lIns="91415" tIns="91415" rIns="91415" bIns="91415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700" baseline="0">
                <a:solidFill>
                  <a:srgbClr val="435464"/>
                </a:solidFill>
              </a:defRPr>
            </a:lvl1pPr>
            <a:lvl2pPr marL="6093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4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8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2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9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69322" y="8031216"/>
            <a:ext cx="1579171" cy="871064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ctr" anchorCtr="0" compatLnSpc="1">
            <a:prstTxWarp prst="textNoShape">
              <a:avLst/>
            </a:prstTxWarp>
          </a:bodyPr>
          <a:lstStyle/>
          <a:p>
            <a:pPr algn="ctr" defTabSz="1015625"/>
            <a:r>
              <a:rPr lang="en-US" sz="27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7399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77334" y="1856207"/>
            <a:ext cx="14898624" cy="5345953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77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77336" y="1856207"/>
            <a:ext cx="8646830" cy="5345953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Media Placeholder 6"/>
          <p:cNvSpPr>
            <a:spLocks noGrp="1"/>
          </p:cNvSpPr>
          <p:nvPr>
            <p:ph type="media" sz="quarter" idx="12"/>
          </p:nvPr>
        </p:nvSpPr>
        <p:spPr>
          <a:xfrm>
            <a:off x="9849559" y="1855611"/>
            <a:ext cx="5729111" cy="6215944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1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and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77336" y="1856207"/>
            <a:ext cx="8646830" cy="5345953"/>
          </a:xfrm>
        </p:spPr>
        <p:txBody>
          <a:bodyPr>
            <a:noAutofit/>
          </a:bodyPr>
          <a:lstStyle>
            <a:lvl1pPr marL="0" indent="0">
              <a:buFontTx/>
              <a:buNone/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dirty="0" smtClean="0"/>
              <a:t>code</a:t>
            </a:r>
          </a:p>
        </p:txBody>
      </p:sp>
      <p:sp>
        <p:nvSpPr>
          <p:cNvPr id="6" name="Media Placeholder 6"/>
          <p:cNvSpPr>
            <a:spLocks noGrp="1"/>
          </p:cNvSpPr>
          <p:nvPr>
            <p:ph type="media" sz="quarter" idx="12"/>
          </p:nvPr>
        </p:nvSpPr>
        <p:spPr>
          <a:xfrm>
            <a:off x="9849559" y="1855611"/>
            <a:ext cx="5729111" cy="6215944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2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and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3"/>
          </p:nvPr>
        </p:nvSpPr>
        <p:spPr>
          <a:xfrm>
            <a:off x="677337" y="1855611"/>
            <a:ext cx="8646583" cy="6215944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Media Placeholder 6"/>
          <p:cNvSpPr>
            <a:spLocks noGrp="1"/>
          </p:cNvSpPr>
          <p:nvPr>
            <p:ph type="media" sz="quarter" idx="12"/>
          </p:nvPr>
        </p:nvSpPr>
        <p:spPr>
          <a:xfrm>
            <a:off x="9849559" y="1855611"/>
            <a:ext cx="5729111" cy="6215944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75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77334" y="1856204"/>
            <a:ext cx="14898624" cy="534595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08937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609413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40056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6858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417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7" y="609606"/>
            <a:ext cx="8646828" cy="677108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77336" y="1856207"/>
            <a:ext cx="8646830" cy="5345953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10122684" y="0"/>
            <a:ext cx="6133316" cy="9144000"/>
          </a:xfrm>
          <a:prstGeom prst="rect">
            <a:avLst/>
          </a:prstGeom>
          <a:solidFill>
            <a:srgbClr val="3486A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ctr" anchorCtr="0" compatLnSpc="1">
            <a:prstTxWarp prst="textNoShape">
              <a:avLst/>
            </a:prstTxWarp>
          </a:bodyPr>
          <a:lstStyle/>
          <a:p>
            <a:pPr algn="ctr" defTabSz="1015625"/>
            <a:endParaRPr lang="en-US" sz="27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Gill Sans Light"/>
              <a:cs typeface="Gill Sans Light"/>
            </a:endParaRPr>
          </a:p>
        </p:txBody>
      </p:sp>
      <p:sp>
        <p:nvSpPr>
          <p:cNvPr id="7" name="Media Placeholder 6"/>
          <p:cNvSpPr>
            <a:spLocks noGrp="1"/>
          </p:cNvSpPr>
          <p:nvPr>
            <p:ph type="media" sz="quarter" idx="11"/>
          </p:nvPr>
        </p:nvSpPr>
        <p:spPr>
          <a:xfrm>
            <a:off x="10329333" y="1855615"/>
            <a:ext cx="5729111" cy="5346348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846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ords Right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7" y="609606"/>
            <a:ext cx="8646828" cy="677108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77336" y="1856207"/>
            <a:ext cx="8646830" cy="5345953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10122684" y="0"/>
            <a:ext cx="6133316" cy="9144000"/>
          </a:xfrm>
          <a:prstGeom prst="rect">
            <a:avLst/>
          </a:prstGeom>
          <a:solidFill>
            <a:srgbClr val="F28B2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ctr" anchorCtr="0" compatLnSpc="1">
            <a:prstTxWarp prst="textNoShape">
              <a:avLst/>
            </a:prstTxWarp>
          </a:bodyPr>
          <a:lstStyle/>
          <a:p>
            <a:pPr algn="ctr" defTabSz="1015625"/>
            <a:endParaRPr lang="en-US" sz="27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Gill Sans Light"/>
              <a:cs typeface="Gill Sans Light"/>
            </a:endParaRPr>
          </a:p>
        </p:txBody>
      </p:sp>
      <p:sp>
        <p:nvSpPr>
          <p:cNvPr id="7" name="Media Placeholder 6"/>
          <p:cNvSpPr>
            <a:spLocks noGrp="1"/>
          </p:cNvSpPr>
          <p:nvPr>
            <p:ph type="media" sz="quarter" idx="11"/>
          </p:nvPr>
        </p:nvSpPr>
        <p:spPr>
          <a:xfrm>
            <a:off x="11909782" y="609602"/>
            <a:ext cx="2578194" cy="2405944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10357556" y="3410659"/>
            <a:ext cx="5644444" cy="4995333"/>
          </a:xfrm>
        </p:spPr>
        <p:txBody>
          <a:bodyPr/>
          <a:lstStyle>
            <a:lvl1pPr marL="0" indent="0" algn="ctr">
              <a:buFontTx/>
              <a:buNone/>
              <a:defRPr sz="5300">
                <a:solidFill>
                  <a:schemeClr val="bg1"/>
                </a:solidFill>
                <a:latin typeface=""/>
              </a:defRPr>
            </a:lvl1pPr>
            <a:lvl2pPr marL="308929" indent="0" algn="ctr">
              <a:buFontTx/>
              <a:buNone/>
              <a:defRPr sz="5300">
                <a:solidFill>
                  <a:schemeClr val="bg1"/>
                </a:solidFill>
                <a:latin typeface=""/>
              </a:defRPr>
            </a:lvl2pPr>
            <a:lvl3pPr marL="609393" indent="0" algn="ctr">
              <a:buFontTx/>
              <a:buNone/>
              <a:defRPr sz="5300">
                <a:solidFill>
                  <a:schemeClr val="bg1"/>
                </a:solidFill>
                <a:latin typeface=""/>
              </a:defRPr>
            </a:lvl3pPr>
            <a:lvl4pPr marL="840034" indent="0" algn="ctr">
              <a:buFontTx/>
              <a:buNone/>
              <a:defRPr sz="5300">
                <a:solidFill>
                  <a:schemeClr val="bg1"/>
                </a:solidFill>
                <a:latin typeface=""/>
              </a:defRPr>
            </a:lvl4pPr>
            <a:lvl5pPr marL="1068555" indent="0" algn="ctr">
              <a:buFontTx/>
              <a:buNone/>
              <a:defRPr sz="5300">
                <a:solidFill>
                  <a:schemeClr val="bg1"/>
                </a:solidFill>
                <a:latin typeface="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4940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77334" y="1856207"/>
            <a:ext cx="14898624" cy="534595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08928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60939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40029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68555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2448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6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3"/>
          <p:cNvSpPr>
            <a:spLocks noGrp="1"/>
          </p:cNvSpPr>
          <p:nvPr>
            <p:ph sz="quarter" idx="11" hasCustomPrompt="1"/>
          </p:nvPr>
        </p:nvSpPr>
        <p:spPr bwMode="white">
          <a:xfrm>
            <a:off x="1121108" y="2315963"/>
            <a:ext cx="14454853" cy="5580480"/>
          </a:xfrm>
          <a:prstGeom prst="rect">
            <a:avLst/>
          </a:prstGeom>
          <a:solidFill>
            <a:srgbClr val="000000"/>
          </a:solidFill>
          <a:ln w="12700">
            <a:solidFill>
              <a:srgbClr val="000000"/>
            </a:solidFill>
            <a:prstDash val="dash"/>
          </a:ln>
        </p:spPr>
        <p:txBody>
          <a:bodyPr lIns="91436" tIns="45720" rIns="91436" bIns="45720">
            <a:noAutofit/>
          </a:bodyPr>
          <a:lstStyle>
            <a:lvl1pPr marL="0" marR="0" indent="0" algn="l" defTabSz="1219071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solidFill>
                  <a:srgbClr val="FFFFFF"/>
                </a:solidFill>
                <a:latin typeface="Consolas"/>
                <a:cs typeface="Consolas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marL="0" marR="0" lvl="0" indent="0" algn="l" defTabSz="1219071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cs typeface="Consolas"/>
              </a:rPr>
              <a:t>RESULT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569180"/>
            <a:ext cx="703262" cy="538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 userDrawn="1"/>
        </p:nvSpPr>
        <p:spPr bwMode="auto">
          <a:xfrm>
            <a:off x="1121108" y="1458950"/>
            <a:ext cx="14454853" cy="746783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ctr" anchorCtr="0" compatLnSpc="1">
            <a:prstTxWarp prst="textNoShape">
              <a:avLst/>
            </a:prstTxWarp>
          </a:bodyPr>
          <a:lstStyle/>
          <a:p>
            <a:pPr algn="l" defTabSz="1015625"/>
            <a:r>
              <a:rPr lang="en-US" sz="2800" b="1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Consolas"/>
                <a:cs typeface="Consolas"/>
              </a:rPr>
              <a:t>$</a:t>
            </a:r>
          </a:p>
        </p:txBody>
      </p:sp>
      <p:sp>
        <p:nvSpPr>
          <p:cNvPr id="6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1531056" y="1569862"/>
            <a:ext cx="13931194" cy="537987"/>
          </a:xfrm>
        </p:spPr>
        <p:txBody>
          <a:bodyPr anchor="ctr" anchorCtr="0"/>
          <a:lstStyle>
            <a:lvl1pPr marL="0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1pPr>
            <a:lvl2pPr marL="308929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2pPr>
            <a:lvl3pPr marL="609393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3pPr>
            <a:lvl4pPr marL="840034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4pPr>
            <a:lvl5pPr marL="1068555" indent="0">
              <a:buFontTx/>
              <a:buNone/>
              <a:defRPr sz="2800">
                <a:solidFill>
                  <a:schemeClr val="bg1"/>
                </a:solidFill>
                <a:latin typeface="Consolas"/>
              </a:defRPr>
            </a:lvl5pPr>
          </a:lstStyle>
          <a:p>
            <a:pPr lvl="0"/>
            <a:r>
              <a:rPr lang="en-US" dirty="0" smtClean="0"/>
              <a:t>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17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go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15138879" y="8031216"/>
            <a:ext cx="905893" cy="871064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ctr" anchorCtr="0" compatLnSpc="1">
            <a:prstTxWarp prst="textNoShape">
              <a:avLst/>
            </a:prstTxWarp>
          </a:bodyPr>
          <a:lstStyle/>
          <a:p>
            <a:pPr algn="ctr" defTabSz="1015625"/>
            <a:r>
              <a:rPr lang="en-US" sz="27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277" y="2340220"/>
            <a:ext cx="11730044" cy="3244022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169322" y="8031216"/>
            <a:ext cx="1579171" cy="871064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5" rIns="101595" bIns="50795" numCol="1" rtlCol="0" anchor="ctr" anchorCtr="0" compatLnSpc="1">
            <a:prstTxWarp prst="textNoShape">
              <a:avLst/>
            </a:prstTxWarp>
          </a:bodyPr>
          <a:lstStyle/>
          <a:p>
            <a:pPr algn="ctr" defTabSz="1015625"/>
            <a:r>
              <a:rPr lang="en-US" sz="27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94525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433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644153" y="2496328"/>
            <a:ext cx="10972800" cy="1337550"/>
          </a:xfrm>
        </p:spPr>
        <p:txBody>
          <a:bodyPr wrap="square" lIns="91415" tIns="91415" rIns="91415" bIns="91415" anchor="ctr" anchorCtr="0">
            <a:noAutofit/>
          </a:bodyPr>
          <a:lstStyle>
            <a:lvl1pPr algn="ctr">
              <a:lnSpc>
                <a:spcPct val="90000"/>
              </a:lnSpc>
              <a:defRPr sz="48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644153" y="3451146"/>
            <a:ext cx="10972800" cy="560788"/>
          </a:xfrm>
        </p:spPr>
        <p:txBody>
          <a:bodyPr wrap="square" lIns="91415" tIns="91415" rIns="91415" bIns="91415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700">
                <a:solidFill>
                  <a:srgbClr val="435464"/>
                </a:solidFill>
              </a:defRPr>
            </a:lvl1pPr>
            <a:lvl2pPr marL="6093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4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8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2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9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426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644153" y="2496328"/>
            <a:ext cx="10972800" cy="1337550"/>
          </a:xfrm>
        </p:spPr>
        <p:txBody>
          <a:bodyPr wrap="square" lIns="91415" tIns="91415" rIns="91415" bIns="91415" anchor="ctr" anchorCtr="0">
            <a:noAutofit/>
          </a:bodyPr>
          <a:lstStyle>
            <a:lvl1pPr algn="ctr">
              <a:lnSpc>
                <a:spcPct val="90000"/>
              </a:lnSpc>
              <a:defRPr sz="48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644153" y="3451146"/>
            <a:ext cx="10972800" cy="560788"/>
          </a:xfrm>
        </p:spPr>
        <p:txBody>
          <a:bodyPr wrap="square" lIns="91415" tIns="91415" rIns="91415" bIns="91415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700">
                <a:solidFill>
                  <a:srgbClr val="435464"/>
                </a:solidFill>
              </a:defRPr>
            </a:lvl1pPr>
            <a:lvl2pPr marL="6093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4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8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2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49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88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50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go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lain transparent 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320" y="1753223"/>
            <a:ext cx="5563813" cy="550204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 bwMode="auto">
          <a:xfrm>
            <a:off x="15138877" y="8031216"/>
            <a:ext cx="905893" cy="871064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01595" tIns="50797" rIns="101595" bIns="50797" numCol="1" rtlCol="0" anchor="ctr" anchorCtr="0" compatLnSpc="1">
            <a:prstTxWarp prst="textNoShape">
              <a:avLst/>
            </a:prstTxWarp>
          </a:bodyPr>
          <a:lstStyle/>
          <a:p>
            <a:pPr algn="ctr" defTabSz="1015655"/>
            <a:r>
              <a:rPr lang="en-US" sz="27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130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5279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644153" y="2496328"/>
            <a:ext cx="10972800" cy="1337550"/>
          </a:xfrm>
        </p:spPr>
        <p:txBody>
          <a:bodyPr wrap="square" lIns="91415" tIns="91415" rIns="91415" bIns="91415" anchor="ctr" anchorCtr="0">
            <a:noAutofit/>
          </a:bodyPr>
          <a:lstStyle>
            <a:lvl1pPr algn="ctr">
              <a:lnSpc>
                <a:spcPct val="90000"/>
              </a:lnSpc>
              <a:defRPr sz="48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644153" y="3451143"/>
            <a:ext cx="10972800" cy="560788"/>
          </a:xfrm>
        </p:spPr>
        <p:txBody>
          <a:bodyPr wrap="square" lIns="91415" tIns="91415" rIns="91415" bIns="91415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700">
                <a:solidFill>
                  <a:srgbClr val="435464"/>
                </a:solidFill>
              </a:defRPr>
            </a:lvl1pPr>
            <a:lvl2pPr marL="609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9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3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0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58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644153" y="2496328"/>
            <a:ext cx="10972800" cy="1337550"/>
          </a:xfrm>
        </p:spPr>
        <p:txBody>
          <a:bodyPr wrap="square" lIns="91415" tIns="91415" rIns="91415" bIns="91415" anchor="ctr" anchorCtr="0">
            <a:noAutofit/>
          </a:bodyPr>
          <a:lstStyle>
            <a:lvl1pPr algn="ctr">
              <a:lnSpc>
                <a:spcPct val="90000"/>
              </a:lnSpc>
              <a:defRPr sz="48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644153" y="3451143"/>
            <a:ext cx="10972800" cy="560788"/>
          </a:xfrm>
        </p:spPr>
        <p:txBody>
          <a:bodyPr wrap="square" lIns="91415" tIns="91415" rIns="91415" bIns="91415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700">
                <a:solidFill>
                  <a:srgbClr val="435464"/>
                </a:solidFill>
              </a:defRPr>
            </a:lvl1pPr>
            <a:lvl2pPr marL="609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7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5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69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3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7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0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6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Bullets"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677337" y="609600"/>
            <a:ext cx="14901333" cy="738667"/>
          </a:xfrm>
          <a:prstGeom prst="rect">
            <a:avLst/>
          </a:prstGeom>
          <a:noFill/>
          <a:ln>
            <a:noFill/>
          </a:ln>
        </p:spPr>
        <p:txBody>
          <a:bodyPr lIns="121882" tIns="121882" rIns="121882" bIns="121882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accent2"/>
              </a:buClr>
              <a:buFont typeface="Raleway"/>
              <a:buNone/>
              <a:defRPr sz="5300" b="0" i="0" u="none" strike="noStrike" cap="none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indent="0" rtl="0">
              <a:spcBef>
                <a:spcPts val="0"/>
              </a:spcBef>
              <a:buNone/>
              <a:defRPr sz="2600"/>
            </a:lvl2pPr>
            <a:lvl3pPr lvl="2" indent="0" rtl="0">
              <a:spcBef>
                <a:spcPts val="0"/>
              </a:spcBef>
              <a:buNone/>
              <a:defRPr sz="2600"/>
            </a:lvl3pPr>
            <a:lvl4pPr lvl="3" indent="0" rtl="0">
              <a:spcBef>
                <a:spcPts val="0"/>
              </a:spcBef>
              <a:buNone/>
              <a:defRPr sz="2600"/>
            </a:lvl4pPr>
            <a:lvl5pPr lvl="4" indent="0" rtl="0">
              <a:spcBef>
                <a:spcPts val="0"/>
              </a:spcBef>
              <a:buNone/>
              <a:defRPr sz="2600"/>
            </a:lvl5pPr>
            <a:lvl6pPr lvl="5" indent="0" rtl="0">
              <a:spcBef>
                <a:spcPts val="0"/>
              </a:spcBef>
              <a:buNone/>
              <a:defRPr sz="2600"/>
            </a:lvl6pPr>
            <a:lvl7pPr lvl="6" indent="0" rtl="0">
              <a:spcBef>
                <a:spcPts val="0"/>
              </a:spcBef>
              <a:buNone/>
              <a:defRPr sz="2600"/>
            </a:lvl7pPr>
            <a:lvl8pPr lvl="7" indent="0" rtl="0">
              <a:spcBef>
                <a:spcPts val="0"/>
              </a:spcBef>
              <a:buNone/>
              <a:defRPr sz="2600"/>
            </a:lvl8pPr>
            <a:lvl9pPr lvl="8" indent="0" rtl="0">
              <a:spcBef>
                <a:spcPts val="0"/>
              </a:spcBef>
              <a:buNone/>
              <a:defRPr sz="26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677337" y="1969022"/>
            <a:ext cx="14901333" cy="3925867"/>
          </a:xfrm>
          <a:prstGeom prst="rect">
            <a:avLst/>
          </a:prstGeom>
          <a:noFill/>
          <a:ln>
            <a:noFill/>
          </a:ln>
        </p:spPr>
        <p:txBody>
          <a:bodyPr lIns="121882" tIns="121882" rIns="121882" bIns="121882" anchor="t" anchorCtr="0"/>
          <a:lstStyle>
            <a:lvl1pPr marL="0" marR="0" lvl="0" indent="0" algn="l" rtl="0">
              <a:lnSpc>
                <a:spcPct val="90000"/>
              </a:lnSpc>
              <a:spcBef>
                <a:spcPts val="889"/>
              </a:spcBef>
              <a:spcAft>
                <a:spcPts val="889"/>
              </a:spcAft>
              <a:buClr>
                <a:schemeClr val="accent1"/>
              </a:buClr>
              <a:buFont typeface="Arial"/>
              <a:buNone/>
              <a:defRPr sz="3200" b="0" i="0" u="none" strike="noStrike" cap="none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0" marR="0" lvl="1" indent="0" algn="l" rtl="0">
              <a:lnSpc>
                <a:spcPct val="90000"/>
              </a:lnSpc>
              <a:spcBef>
                <a:spcPts val="889"/>
              </a:spcBef>
              <a:spcAft>
                <a:spcPts val="889"/>
              </a:spcAft>
              <a:buClr>
                <a:schemeClr val="accent2"/>
              </a:buClr>
              <a:buFont typeface="Arial"/>
              <a:buNone/>
              <a:defRPr sz="2600" b="0" i="0" u="none" strike="noStrike" cap="none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225724" marR="0" lvl="2" indent="-112861" algn="l" rtl="0">
              <a:lnSpc>
                <a:spcPct val="90000"/>
              </a:lnSpc>
              <a:spcBef>
                <a:spcPts val="889"/>
              </a:spcBef>
              <a:spcAft>
                <a:spcPts val="889"/>
              </a:spcAft>
              <a:buClr>
                <a:schemeClr val="accent2"/>
              </a:buClr>
              <a:buSzPct val="91666"/>
              <a:buFont typeface="Noto Sans Symbols"/>
              <a:buChar char="▪"/>
              <a:defRPr sz="2100" b="0" i="0" u="none" strike="noStrike" cap="none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451449" marR="0" lvl="3" indent="-135434" algn="l" rtl="0">
              <a:lnSpc>
                <a:spcPct val="90000"/>
              </a:lnSpc>
              <a:spcBef>
                <a:spcPts val="889"/>
              </a:spcBef>
              <a:spcAft>
                <a:spcPts val="889"/>
              </a:spcAft>
              <a:buClr>
                <a:schemeClr val="accent2"/>
              </a:buClr>
              <a:buSzPct val="81818"/>
              <a:buFont typeface="Noto Sans Symbols"/>
              <a:buChar char="▪"/>
              <a:defRPr sz="2000" b="0" i="0" u="none" strike="noStrike" cap="none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677172" marR="0" lvl="4" indent="-135434" algn="l" rtl="0">
              <a:lnSpc>
                <a:spcPct val="90000"/>
              </a:lnSpc>
              <a:spcBef>
                <a:spcPts val="889"/>
              </a:spcBef>
              <a:spcAft>
                <a:spcPts val="889"/>
              </a:spcAft>
              <a:buClr>
                <a:schemeClr val="accent2"/>
              </a:buClr>
              <a:buSzPct val="81818"/>
              <a:buFont typeface="Noto Sans Symbols"/>
              <a:buChar char="▪"/>
              <a:defRPr sz="2000" b="0" i="0" u="none" strike="noStrike" cap="none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3340715" marR="0" lvl="5" indent="-135434" algn="l" rtl="0">
              <a:spcBef>
                <a:spcPts val="533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950169" marR="0" lvl="6" indent="-135434" algn="l" rtl="0">
              <a:spcBef>
                <a:spcPts val="533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4559624" marR="0" lvl="7" indent="-135434" algn="l" rtl="0">
              <a:spcBef>
                <a:spcPts val="533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5169079" marR="0" lvl="8" indent="-135434" algn="l" rtl="0">
              <a:spcBef>
                <a:spcPts val="533"/>
              </a:spcBef>
              <a:buClr>
                <a:schemeClr val="dk1"/>
              </a:buClr>
              <a:buSzPct val="1000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8630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<Relationship Id="rId16" Type="http://schemas.openxmlformats.org/officeDocument/2006/relationships/theme" Target="../theme/theme2.xml"/><Relationship Id="rId17" Type="http://schemas.openxmlformats.org/officeDocument/2006/relationships/image" Target="../media/image1.png"/><Relationship Id="rId18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8.xml"/><Relationship Id="rId15" Type="http://schemas.openxmlformats.org/officeDocument/2006/relationships/theme" Target="../theme/theme3.xml"/><Relationship Id="rId16" Type="http://schemas.openxmlformats.org/officeDocument/2006/relationships/image" Target="../media/image1.png"/><Relationship Id="rId17" Type="http://schemas.openxmlformats.org/officeDocument/2006/relationships/image" Target="../media/image6.png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1">
          <a:blip r:embed="rId1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77336" y="609603"/>
            <a:ext cx="14901333" cy="67710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77336" y="1856200"/>
            <a:ext cx="14901333" cy="57404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06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60" r:id="rId1"/>
    <p:sldLayoutId id="2147484161" r:id="rId2"/>
    <p:sldLayoutId id="2147484162" r:id="rId3"/>
    <p:sldLayoutId id="2147484163" r:id="rId4"/>
    <p:sldLayoutId id="2147484164" r:id="rId5"/>
    <p:sldLayoutId id="2147484165" r:id="rId6"/>
    <p:sldLayoutId id="2147484166" r:id="rId7"/>
    <p:sldLayoutId id="2147484167" r:id="rId8"/>
    <p:sldLayoutId id="2147484168" r:id="rId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8773" rtl="0" eaLnBrk="1" latinLnBrk="0" hangingPunct="1">
        <a:lnSpc>
          <a:spcPct val="90000"/>
        </a:lnSpc>
        <a:spcBef>
          <a:spcPct val="0"/>
        </a:spcBef>
        <a:buNone/>
        <a:defRPr lang="en-US" sz="4800" b="0" i="0" kern="1200" cap="none" spc="0" baseline="0" dirty="0" smtClean="0">
          <a:ln w="3175">
            <a:noFill/>
          </a:ln>
          <a:solidFill>
            <a:srgbClr val="435464"/>
          </a:solidFill>
          <a:effectLst/>
          <a:latin typeface="Gill Sans Light"/>
          <a:ea typeface="+mn-ea"/>
          <a:cs typeface="Gill Sans Light"/>
        </a:defRPr>
      </a:lvl1pPr>
    </p:titleStyle>
    <p:bodyStyle>
      <a:lvl1pPr marL="308937" indent="-308937" algn="l" defTabSz="1218773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Char char="•"/>
        <a:defRPr sz="32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1pPr>
      <a:lvl2pPr marL="689935" indent="-380996" algn="l" defTabSz="1218773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7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2pPr>
      <a:lvl3pPr marL="990408" indent="-380996" algn="l" defTabSz="1218773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3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3pPr>
      <a:lvl4pPr marL="1221056" indent="-380996" algn="l" defTabSz="1218773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1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4pPr>
      <a:lvl5pPr marL="1449583" indent="-380996" algn="l" defTabSz="1218773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1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5pPr>
      <a:lvl6pPr marL="3351626" indent="-304694" algn="l" defTabSz="1218773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015" indent="-304694" algn="l" defTabSz="1218773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402" indent="-304694" algn="l" defTabSz="1218773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9790" indent="-304694" algn="l" defTabSz="1218773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77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86" algn="l" defTabSz="121877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773" algn="l" defTabSz="121877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62" algn="l" defTabSz="121877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549" algn="l" defTabSz="121877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933" algn="l" defTabSz="121877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321" algn="l" defTabSz="121877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711" algn="l" defTabSz="121877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096" algn="l" defTabSz="1218773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77337" y="609604"/>
            <a:ext cx="14901333" cy="67710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77337" y="1856200"/>
            <a:ext cx="14901333" cy="57404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 descr="Habitat_Regular.pn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88" y="8377168"/>
            <a:ext cx="1341518" cy="47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57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71" r:id="rId2"/>
    <p:sldLayoutId id="2147484172" r:id="rId3"/>
    <p:sldLayoutId id="2147484173" r:id="rId4"/>
    <p:sldLayoutId id="2147484174" r:id="rId5"/>
    <p:sldLayoutId id="2147484175" r:id="rId6"/>
    <p:sldLayoutId id="2147484176" r:id="rId7"/>
    <p:sldLayoutId id="2147484177" r:id="rId8"/>
    <p:sldLayoutId id="2147484178" r:id="rId9"/>
    <p:sldLayoutId id="2147484179" r:id="rId10"/>
    <p:sldLayoutId id="2147484180" r:id="rId11"/>
    <p:sldLayoutId id="2147484181" r:id="rId12"/>
    <p:sldLayoutId id="2147484182" r:id="rId13"/>
    <p:sldLayoutId id="2147484183" r:id="rId14"/>
    <p:sldLayoutId id="2147484184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1218761" rtl="0" eaLnBrk="1" latinLnBrk="0" hangingPunct="1">
        <a:lnSpc>
          <a:spcPct val="90000"/>
        </a:lnSpc>
        <a:spcBef>
          <a:spcPct val="0"/>
        </a:spcBef>
        <a:buNone/>
        <a:defRPr lang="en-US" sz="4800" b="0" i="0" kern="1200" cap="none" spc="0" baseline="0" dirty="0" smtClean="0">
          <a:ln w="3175">
            <a:noFill/>
          </a:ln>
          <a:solidFill>
            <a:srgbClr val="435464"/>
          </a:solidFill>
          <a:effectLst/>
          <a:latin typeface="Gill Sans Light"/>
          <a:ea typeface="+mn-ea"/>
          <a:cs typeface="Gill Sans Light"/>
        </a:defRPr>
      </a:lvl1pPr>
    </p:titleStyle>
    <p:bodyStyle>
      <a:lvl1pPr marL="308934" indent="-308934" algn="l" defTabSz="1218761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Char char="•"/>
        <a:defRPr sz="32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1pPr>
      <a:lvl2pPr marL="689929" indent="-380992" algn="l" defTabSz="1218761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7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2pPr>
      <a:lvl3pPr marL="990398" indent="-380992" algn="l" defTabSz="1218761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3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3pPr>
      <a:lvl4pPr marL="1221043" indent="-380992" algn="l" defTabSz="1218761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1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4pPr>
      <a:lvl5pPr marL="1449569" indent="-380992" algn="l" defTabSz="1218761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1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5pPr>
      <a:lvl6pPr marL="3351592" indent="-304691" algn="l" defTabSz="1218761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0976" indent="-304691" algn="l" defTabSz="1218761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357" indent="-304691" algn="l" defTabSz="1218761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9738" indent="-304691" algn="l" defTabSz="1218761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7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79" algn="l" defTabSz="12187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761" algn="l" defTabSz="12187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44" algn="l" defTabSz="12187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525" algn="l" defTabSz="12187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903" algn="l" defTabSz="12187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285" algn="l" defTabSz="12187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668" algn="l" defTabSz="12187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047" algn="l" defTabSz="1218761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77338" y="609605"/>
            <a:ext cx="14901333" cy="67710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77338" y="1856200"/>
            <a:ext cx="14901333" cy="57404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88" y="8452108"/>
            <a:ext cx="1341518" cy="328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952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86" r:id="rId1"/>
    <p:sldLayoutId id="2147484187" r:id="rId2"/>
    <p:sldLayoutId id="2147484188" r:id="rId3"/>
    <p:sldLayoutId id="2147484189" r:id="rId4"/>
    <p:sldLayoutId id="2147484190" r:id="rId5"/>
    <p:sldLayoutId id="2147484191" r:id="rId6"/>
    <p:sldLayoutId id="2147484192" r:id="rId7"/>
    <p:sldLayoutId id="2147484193" r:id="rId8"/>
    <p:sldLayoutId id="2147484194" r:id="rId9"/>
    <p:sldLayoutId id="2147484195" r:id="rId10"/>
    <p:sldLayoutId id="2147484196" r:id="rId11"/>
    <p:sldLayoutId id="2147484197" r:id="rId12"/>
    <p:sldLayoutId id="2147484198" r:id="rId13"/>
    <p:sldLayoutId id="214748419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1218749" rtl="0" eaLnBrk="1" latinLnBrk="0" hangingPunct="1">
        <a:lnSpc>
          <a:spcPct val="90000"/>
        </a:lnSpc>
        <a:spcBef>
          <a:spcPct val="0"/>
        </a:spcBef>
        <a:buNone/>
        <a:defRPr lang="en-US" sz="4800" b="0" i="0" kern="1200" cap="none" spc="0" baseline="0" dirty="0" smtClean="0">
          <a:ln w="3175">
            <a:noFill/>
          </a:ln>
          <a:solidFill>
            <a:srgbClr val="435464"/>
          </a:solidFill>
          <a:effectLst/>
          <a:latin typeface="Gill Sans Light"/>
          <a:ea typeface="+mn-ea"/>
          <a:cs typeface="Gill Sans Light"/>
        </a:defRPr>
      </a:lvl1pPr>
    </p:titleStyle>
    <p:bodyStyle>
      <a:lvl1pPr marL="308931" indent="-308931" algn="l" defTabSz="1218749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Char char="•"/>
        <a:defRPr sz="32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1pPr>
      <a:lvl2pPr marL="689922" indent="-380988" algn="l" defTabSz="1218749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7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2pPr>
      <a:lvl3pPr marL="990388" indent="-380988" algn="l" defTabSz="1218749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3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3pPr>
      <a:lvl4pPr marL="1221031" indent="-380988" algn="l" defTabSz="1218749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1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4pPr>
      <a:lvl5pPr marL="1449554" indent="-380988" algn="l" defTabSz="1218749" rtl="0" eaLnBrk="1" latinLnBrk="0" hangingPunct="1">
        <a:lnSpc>
          <a:spcPct val="100000"/>
        </a:lnSpc>
        <a:spcBef>
          <a:spcPts val="800"/>
        </a:spcBef>
        <a:buSzPct val="25000"/>
        <a:buFont typeface="Lucida Grande"/>
        <a:buChar char=" "/>
        <a:defRPr sz="21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5pPr>
      <a:lvl6pPr marL="3351559" indent="-304688" algn="l" defTabSz="1218749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0936" indent="-304688" algn="l" defTabSz="1218749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311" indent="-304688" algn="l" defTabSz="1218749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9686" indent="-304688" algn="l" defTabSz="1218749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749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1pPr>
      <a:lvl2pPr marL="609373" algn="l" defTabSz="1218749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749" algn="l" defTabSz="1218749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26" algn="l" defTabSz="1218749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501" algn="l" defTabSz="1218749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3046873" algn="l" defTabSz="1218749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249" algn="l" defTabSz="1218749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625" algn="l" defTabSz="1218749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874998" algn="l" defTabSz="1218749" rtl="0" eaLnBrk="1" latinLnBrk="0" hangingPunct="1"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ommunity-slack.chef.io/" TargetMode="External"/><Relationship Id="rId4" Type="http://schemas.openxmlformats.org/officeDocument/2006/relationships/hyperlink" Target="https://discourse.chef.io/c/inspec" TargetMode="External"/><Relationship Id="rId5" Type="http://schemas.openxmlformats.org/officeDocument/2006/relationships/hyperlink" Target="https://supermarket.chef.io/tools?type=compliance_profile" TargetMode="External"/><Relationship Id="rId6" Type="http://schemas.openxmlformats.org/officeDocument/2006/relationships/hyperlink" Target="https://github.com/chef/inspec" TargetMode="External"/><Relationship Id="rId1" Type="http://schemas.openxmlformats.org/officeDocument/2006/relationships/slideLayout" Target="../slideLayouts/slideLayout26.xml"/><Relationship Id="rId2" Type="http://schemas.openxmlformats.org/officeDocument/2006/relationships/hyperlink" Target="http://inspec.i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Further Resources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Where to go for additional 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841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Community 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600" dirty="0" err="1"/>
              <a:t>InSpec</a:t>
            </a:r>
            <a:r>
              <a:rPr lang="en-US" sz="2600" dirty="0"/>
              <a:t> Website, includes tutorials and docs - </a:t>
            </a:r>
            <a:r>
              <a:rPr lang="en-US" sz="2600" dirty="0">
                <a:hlinkClick r:id="rId2"/>
              </a:rPr>
              <a:t>http://inspec.io/</a:t>
            </a:r>
            <a:endParaRPr lang="en-US" sz="2600" dirty="0"/>
          </a:p>
          <a:p>
            <a:r>
              <a:rPr lang="en-US" sz="2600" dirty="0"/>
              <a:t>#</a:t>
            </a:r>
            <a:r>
              <a:rPr lang="en-US" sz="2600" dirty="0" err="1"/>
              <a:t>inspec</a:t>
            </a:r>
            <a:r>
              <a:rPr lang="en-US" sz="2600" dirty="0"/>
              <a:t> channel of the Chef Community Slack - </a:t>
            </a:r>
            <a:r>
              <a:rPr lang="en-US" sz="2600" dirty="0">
                <a:hlinkClick r:id="rId3"/>
              </a:rPr>
              <a:t>http://community-slack.chef.io/</a:t>
            </a:r>
            <a:endParaRPr lang="en-US" sz="2600" dirty="0"/>
          </a:p>
          <a:p>
            <a:r>
              <a:rPr lang="en-US" sz="2600" dirty="0" err="1"/>
              <a:t>InSpec</a:t>
            </a:r>
            <a:r>
              <a:rPr lang="en-US" sz="2600" dirty="0"/>
              <a:t> category of the Chef Mailing List - </a:t>
            </a:r>
            <a:r>
              <a:rPr lang="en-US" sz="2600" dirty="0">
                <a:hlinkClick r:id="rId4"/>
              </a:rPr>
              <a:t>https://discourse.chef.io/c/inspec</a:t>
            </a:r>
            <a:r>
              <a:rPr lang="en-US" sz="2600" dirty="0"/>
              <a:t> </a:t>
            </a:r>
          </a:p>
          <a:p>
            <a:r>
              <a:rPr lang="en-US" sz="2600" dirty="0"/>
              <a:t>Compliance Profiles on the Supermarket - </a:t>
            </a:r>
            <a:r>
              <a:rPr lang="en-US" sz="2600" dirty="0">
                <a:hlinkClick r:id="rId5"/>
              </a:rPr>
              <a:t>https://supermarket.chef.io/tools?type=compliance_profile</a:t>
            </a:r>
            <a:r>
              <a:rPr lang="en-US" sz="2600" dirty="0"/>
              <a:t> </a:t>
            </a:r>
          </a:p>
          <a:p>
            <a:r>
              <a:rPr lang="en-US" sz="2600" dirty="0"/>
              <a:t>Open Source Project - </a:t>
            </a:r>
            <a:r>
              <a:rPr lang="en-US" sz="2600" dirty="0">
                <a:hlinkClick r:id="rId6"/>
              </a:rPr>
              <a:t>https://github.com/chef/inspec</a:t>
            </a:r>
            <a:r>
              <a:rPr lang="en-US" sz="2600" dirty="0"/>
              <a:t> </a:t>
            </a:r>
            <a:endParaRPr lang="en-US" sz="2600" dirty="0" smtClean="0"/>
          </a:p>
        </p:txBody>
      </p:sp>
    </p:spTree>
    <p:extLst>
      <p:ext uri="{BB962C8B-B14F-4D97-AF65-F5344CB8AC3E}">
        <p14:creationId xmlns:p14="http://schemas.microsoft.com/office/powerpoint/2010/main" val="1371390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Shape 65"/>
          <p:cNvPicPr preferRelativeResize="0"/>
          <p:nvPr/>
        </p:nvPicPr>
        <p:blipFill rotWithShape="1">
          <a:blip r:embed="rId3">
            <a:alphaModFix/>
          </a:blip>
          <a:srcRect t="3486" b="12288"/>
          <a:stretch/>
        </p:blipFill>
        <p:spPr>
          <a:xfrm>
            <a:off x="1111" y="5051477"/>
            <a:ext cx="16256002" cy="408813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 txBox="1"/>
          <p:nvPr/>
        </p:nvSpPr>
        <p:spPr>
          <a:xfrm>
            <a:off x="534177" y="5998669"/>
            <a:ext cx="3640000" cy="189233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Workshops &amp; Chef Training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DevOps Leadership Summit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Community Summit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Partner Summit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Welcome Reception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Customer Dinner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Analyst Day</a:t>
            </a:r>
          </a:p>
        </p:txBody>
      </p:sp>
      <p:sp>
        <p:nvSpPr>
          <p:cNvPr id="67" name="Shape 67"/>
          <p:cNvSpPr/>
          <p:nvPr/>
        </p:nvSpPr>
        <p:spPr>
          <a:xfrm>
            <a:off x="0" y="9434178"/>
            <a:ext cx="16256000" cy="410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162522" tIns="162522" rIns="162522" bIns="162522" anchor="ctr" anchorCtr="0">
            <a:noAutofit/>
          </a:bodyPr>
          <a:lstStyle/>
          <a:p>
            <a:pPr defTabSz="1015970" fontAlgn="auto">
              <a:spcBef>
                <a:spcPts val="0"/>
              </a:spcBef>
              <a:spcAft>
                <a:spcPts val="0"/>
              </a:spcAft>
            </a:pPr>
            <a:endParaRPr sz="1600" kern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8" name="Shape 68"/>
          <p:cNvPicPr preferRelativeResize="0"/>
          <p:nvPr/>
        </p:nvPicPr>
        <p:blipFill rotWithShape="1">
          <a:blip r:embed="rId4">
            <a:alphaModFix/>
          </a:blip>
          <a:srcRect l="7075" t="3063" r="7050" b="12312"/>
          <a:stretch/>
        </p:blipFill>
        <p:spPr>
          <a:xfrm>
            <a:off x="2226" y="0"/>
            <a:ext cx="16253777" cy="505147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 txBox="1"/>
          <p:nvPr/>
        </p:nvSpPr>
        <p:spPr>
          <a:xfrm>
            <a:off x="490487" y="8502311"/>
            <a:ext cx="15275333" cy="410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algn="ctr" defTabSz="1015970" fontAlgn="auto">
              <a:spcBef>
                <a:spcPts val="0"/>
              </a:spcBef>
              <a:spcAft>
                <a:spcPts val="0"/>
              </a:spcAft>
              <a:buSzPct val="25000"/>
            </a:pPr>
            <a:r>
              <a:rPr lang="en-US" sz="2300" b="1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• Exhibit Hall Open &amp; Sales suites available • chefconf.chef.io •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0860" y="873805"/>
            <a:ext cx="8776502" cy="3263862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/>
        </p:nvSpPr>
        <p:spPr>
          <a:xfrm>
            <a:off x="362489" y="5344533"/>
            <a:ext cx="3741333" cy="654000"/>
          </a:xfrm>
          <a:prstGeom prst="rect">
            <a:avLst/>
          </a:prstGeom>
          <a:noFill/>
          <a:ln>
            <a:noFill/>
          </a:ln>
        </p:spPr>
        <p:txBody>
          <a:bodyPr lIns="162522" tIns="162522" rIns="162522" bIns="162522" anchor="t" anchorCtr="0">
            <a:noAutofit/>
          </a:bodyPr>
          <a:lstStyle/>
          <a:p>
            <a:pPr defTabSz="1015970" fontAlgn="auto">
              <a:spcBef>
                <a:spcPts val="0"/>
              </a:spcBef>
              <a:spcAft>
                <a:spcPts val="0"/>
              </a:spcAft>
            </a:pPr>
            <a:r>
              <a:rPr lang="en-US" sz="3000" b="1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DAY 1 // MAY 22</a:t>
            </a:r>
          </a:p>
          <a:p>
            <a:pPr defTabSz="1015970" fontAlgn="auto">
              <a:spcBef>
                <a:spcPts val="0"/>
              </a:spcBef>
              <a:spcAft>
                <a:spcPts val="0"/>
              </a:spcAft>
            </a:pPr>
            <a:endParaRPr sz="3000" b="1" kern="0">
              <a:solidFill>
                <a:srgbClr val="FFFFFF"/>
              </a:solidFill>
              <a:highlight>
                <a:srgbClr val="FEFEFE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Shape 72"/>
          <p:cNvSpPr txBox="1"/>
          <p:nvPr/>
        </p:nvSpPr>
        <p:spPr>
          <a:xfrm>
            <a:off x="4538626" y="5998669"/>
            <a:ext cx="3007999" cy="189233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Keynotes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Technical Sessions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Happy Hour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Game Night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Executive Dinner</a:t>
            </a:r>
          </a:p>
        </p:txBody>
      </p:sp>
      <p:sp>
        <p:nvSpPr>
          <p:cNvPr id="73" name="Shape 73"/>
          <p:cNvSpPr txBox="1"/>
          <p:nvPr/>
        </p:nvSpPr>
        <p:spPr>
          <a:xfrm>
            <a:off x="4363115" y="5344533"/>
            <a:ext cx="3741332" cy="654000"/>
          </a:xfrm>
          <a:prstGeom prst="rect">
            <a:avLst/>
          </a:prstGeom>
          <a:noFill/>
          <a:ln>
            <a:noFill/>
          </a:ln>
        </p:spPr>
        <p:txBody>
          <a:bodyPr lIns="162522" tIns="162522" rIns="162522" bIns="162522" anchor="t" anchorCtr="0">
            <a:noAutofit/>
          </a:bodyPr>
          <a:lstStyle/>
          <a:p>
            <a:pPr defTabSz="1015970" fontAlgn="auto">
              <a:spcBef>
                <a:spcPts val="0"/>
              </a:spcBef>
              <a:spcAft>
                <a:spcPts val="0"/>
              </a:spcAft>
            </a:pPr>
            <a:r>
              <a:rPr lang="en-US" sz="3000" b="1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DAY 2 // MAY 23</a:t>
            </a:r>
          </a:p>
          <a:p>
            <a:pPr defTabSz="1015970" fontAlgn="auto">
              <a:spcBef>
                <a:spcPts val="0"/>
              </a:spcBef>
              <a:spcAft>
                <a:spcPts val="0"/>
              </a:spcAft>
            </a:pPr>
            <a:endParaRPr sz="3000" b="1" kern="0">
              <a:solidFill>
                <a:srgbClr val="FFFFFF"/>
              </a:solidFill>
              <a:highlight>
                <a:srgbClr val="FEFEFE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Shape 74"/>
          <p:cNvSpPr txBox="1"/>
          <p:nvPr/>
        </p:nvSpPr>
        <p:spPr>
          <a:xfrm>
            <a:off x="8467156" y="5998669"/>
            <a:ext cx="3146000" cy="189233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Keynotes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Technical Sessions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Awesome Chef Awards</a:t>
            </a:r>
          </a:p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Community Celebration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8290359" y="5344533"/>
            <a:ext cx="3741333" cy="654000"/>
          </a:xfrm>
          <a:prstGeom prst="rect">
            <a:avLst/>
          </a:prstGeom>
          <a:noFill/>
          <a:ln>
            <a:noFill/>
          </a:ln>
        </p:spPr>
        <p:txBody>
          <a:bodyPr lIns="162522" tIns="162522" rIns="162522" bIns="162522" anchor="t" anchorCtr="0">
            <a:noAutofit/>
          </a:bodyPr>
          <a:lstStyle/>
          <a:p>
            <a:pPr defTabSz="1015970" fontAlgn="auto">
              <a:spcBef>
                <a:spcPts val="0"/>
              </a:spcBef>
              <a:spcAft>
                <a:spcPts val="0"/>
              </a:spcAft>
            </a:pPr>
            <a:r>
              <a:rPr lang="en-US" sz="3000" b="1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DAY 3 // MAY 24</a:t>
            </a:r>
          </a:p>
        </p:txBody>
      </p:sp>
      <p:sp>
        <p:nvSpPr>
          <p:cNvPr id="76" name="Shape 76"/>
          <p:cNvSpPr txBox="1"/>
          <p:nvPr/>
        </p:nvSpPr>
        <p:spPr>
          <a:xfrm>
            <a:off x="12382784" y="5998669"/>
            <a:ext cx="3008000" cy="189233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380984" indent="-352764" defTabSz="1015970" fontAlgn="auto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Char char="★"/>
            </a:pPr>
            <a:r>
              <a:rPr lang="en-US" sz="1800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Hackday</a:t>
            </a:r>
          </a:p>
        </p:txBody>
      </p:sp>
      <p:sp>
        <p:nvSpPr>
          <p:cNvPr id="77" name="Shape 77"/>
          <p:cNvSpPr txBox="1"/>
          <p:nvPr/>
        </p:nvSpPr>
        <p:spPr>
          <a:xfrm>
            <a:off x="12154400" y="5344533"/>
            <a:ext cx="3741333" cy="654000"/>
          </a:xfrm>
          <a:prstGeom prst="rect">
            <a:avLst/>
          </a:prstGeom>
          <a:noFill/>
          <a:ln>
            <a:noFill/>
          </a:ln>
        </p:spPr>
        <p:txBody>
          <a:bodyPr lIns="162522" tIns="162522" rIns="162522" bIns="162522" anchor="t" anchorCtr="0">
            <a:noAutofit/>
          </a:bodyPr>
          <a:lstStyle/>
          <a:p>
            <a:pPr defTabSz="1015970" fontAlgn="auto">
              <a:spcBef>
                <a:spcPts val="0"/>
              </a:spcBef>
              <a:spcAft>
                <a:spcPts val="0"/>
              </a:spcAft>
            </a:pPr>
            <a:r>
              <a:rPr lang="en-US" sz="3000" b="1" kern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DAY 4 // MAY 25</a:t>
            </a:r>
          </a:p>
        </p:txBody>
      </p:sp>
    </p:spTree>
    <p:extLst>
      <p:ext uri="{BB962C8B-B14F-4D97-AF65-F5344CB8AC3E}">
        <p14:creationId xmlns:p14="http://schemas.microsoft.com/office/powerpoint/2010/main" val="3065367251"/>
      </p:ext>
    </p:extLst>
  </p:cSld>
  <p:clrMapOvr>
    <a:masterClrMapping/>
  </p:clrMapOvr>
  <p:transition xmlns:p14="http://schemas.microsoft.com/office/powerpoint/2010/main"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 descr="reg-ppt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6256000" cy="9144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0241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2016full">
  <a:themeElements>
    <a:clrScheme name="Custom 3">
      <a:dk1>
        <a:sysClr val="windowText" lastClr="000000"/>
      </a:dk1>
      <a:lt1>
        <a:sysClr val="window" lastClr="FFFFFF"/>
      </a:lt1>
      <a:dk2>
        <a:srgbClr val="2F3336"/>
      </a:dk2>
      <a:lt2>
        <a:srgbClr val="EBF0F0"/>
      </a:lt2>
      <a:accent1>
        <a:srgbClr val="F18B21"/>
      </a:accent1>
      <a:accent2>
        <a:srgbClr val="3F5364"/>
      </a:accent2>
      <a:accent3>
        <a:srgbClr val="3897D3"/>
      </a:accent3>
      <a:accent4>
        <a:srgbClr val="1FB899"/>
      </a:accent4>
      <a:accent5>
        <a:srgbClr val="FDB714"/>
      </a:accent5>
      <a:accent6>
        <a:srgbClr val="7D868C"/>
      </a:accent6>
      <a:hlink>
        <a:srgbClr val="0000FF"/>
      </a:hlink>
      <a:folHlink>
        <a:srgbClr val="8000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Gill Sans Light"/>
            <a:cs typeface="Gill Sans Light"/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 w="38100" cmpd="sng">
          <a:solidFill>
            <a:schemeClr val="accent1"/>
          </a:solidFill>
          <a:prstDash val="lgDash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defRPr sz="2400" dirty="0" smtClean="0">
            <a:solidFill>
              <a:schemeClr val="accent2"/>
            </a:solidFill>
            <a:latin typeface="Gill Sans Light"/>
            <a:cs typeface="Gill Sans Light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-16x9-Blue.potx" id="{AEDCA41E-F161-4EBB-B511-A8687687A8DC}" vid="{64ECDA82-38C2-4FAD-B0A3-D276970F43D1}"/>
    </a:ext>
  </a:extLst>
</a:theme>
</file>

<file path=ppt/theme/theme2.xml><?xml version="1.0" encoding="utf-8"?>
<a:theme xmlns:a="http://schemas.openxmlformats.org/drawingml/2006/main" name="1_Chef2015v2">
  <a:themeElements>
    <a:clrScheme name="Habitat">
      <a:dk1>
        <a:sysClr val="windowText" lastClr="000000"/>
      </a:dk1>
      <a:lt1>
        <a:sysClr val="window" lastClr="FFFFFF"/>
      </a:lt1>
      <a:dk2>
        <a:srgbClr val="2F3336"/>
      </a:dk2>
      <a:lt2>
        <a:srgbClr val="FFFFFF"/>
      </a:lt2>
      <a:accent1>
        <a:srgbClr val="87B09A"/>
      </a:accent1>
      <a:accent2>
        <a:srgbClr val="5C6664"/>
      </a:accent2>
      <a:accent3>
        <a:srgbClr val="C3C6C8"/>
      </a:accent3>
      <a:accent4>
        <a:srgbClr val="4296B2"/>
      </a:accent4>
      <a:accent5>
        <a:srgbClr val="FF9012"/>
      </a:accent5>
      <a:accent6>
        <a:srgbClr val="EB6852"/>
      </a:accent6>
      <a:hlink>
        <a:srgbClr val="0000FF"/>
      </a:hlink>
      <a:folHlink>
        <a:srgbClr val="8000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Gill Sans Light"/>
            <a:cs typeface="Gill Sans Light"/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 w="38100" cmpd="sng">
          <a:solidFill>
            <a:schemeClr val="accent1"/>
          </a:solidFill>
          <a:prstDash val="lgDash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defRPr sz="2400" dirty="0" smtClean="0">
            <a:solidFill>
              <a:schemeClr val="accent2"/>
            </a:solidFill>
            <a:latin typeface="Gill Sans Light"/>
            <a:cs typeface="Gill Sans Light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-16x9-Blue.potx" id="{AEDCA41E-F161-4EBB-B511-A8687687A8DC}" vid="{64ECDA82-38C2-4FAD-B0A3-D276970F43D1}"/>
    </a:ext>
  </a:extLst>
</a:theme>
</file>

<file path=ppt/theme/theme3.xml><?xml version="1.0" encoding="utf-8"?>
<a:theme xmlns:a="http://schemas.openxmlformats.org/drawingml/2006/main" name="2_Chef2015v2">
  <a:themeElements>
    <a:clrScheme name="InSpec">
      <a:dk1>
        <a:sysClr val="windowText" lastClr="000000"/>
      </a:dk1>
      <a:lt1>
        <a:sysClr val="window" lastClr="FFFFFF"/>
      </a:lt1>
      <a:dk2>
        <a:srgbClr val="2F3336"/>
      </a:dk2>
      <a:lt2>
        <a:srgbClr val="FFFFFF"/>
      </a:lt2>
      <a:accent1>
        <a:srgbClr val="4197B5"/>
      </a:accent1>
      <a:accent2>
        <a:srgbClr val="63CE99"/>
      </a:accent2>
      <a:accent3>
        <a:srgbClr val="5C6670"/>
      </a:accent3>
      <a:accent4>
        <a:srgbClr val="C3C6C8"/>
      </a:accent4>
      <a:accent5>
        <a:srgbClr val="F18B21"/>
      </a:accent5>
      <a:accent6>
        <a:srgbClr val="87B09A"/>
      </a:accent6>
      <a:hlink>
        <a:srgbClr val="0000FF"/>
      </a:hlink>
      <a:folHlink>
        <a:srgbClr val="8000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Gill Sans Light"/>
            <a:cs typeface="Gill Sans Light"/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 w="38100" cmpd="sng">
          <a:solidFill>
            <a:schemeClr val="accent1"/>
          </a:solidFill>
          <a:prstDash val="lgDash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defRPr sz="2400" dirty="0" smtClean="0">
            <a:solidFill>
              <a:schemeClr val="accent2"/>
            </a:solidFill>
            <a:latin typeface="Gill Sans Light"/>
            <a:cs typeface="Gill Sans Light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-16x9-Blue.potx" id="{AEDCA41E-F161-4EBB-B511-A8687687A8DC}" vid="{64ECDA82-38C2-4FAD-B0A3-D276970F43D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Template-FW</Template>
  <TotalTime>1917</TotalTime>
  <Words>165</Words>
  <Application>Microsoft Macintosh PowerPoint</Application>
  <PresentationFormat>Custom</PresentationFormat>
  <Paragraphs>33</Paragraphs>
  <Slides>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Chef2016full</vt:lpstr>
      <vt:lpstr>1_Chef2015v2</vt:lpstr>
      <vt:lpstr>2_Chef2015v2</vt:lpstr>
      <vt:lpstr>Further Resources</vt:lpstr>
      <vt:lpstr>Community Resources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Del Fante</dc:creator>
  <cp:lastModifiedBy>Nathen Harvey</cp:lastModifiedBy>
  <cp:revision>278</cp:revision>
  <cp:lastPrinted>2017-01-25T22:54:33Z</cp:lastPrinted>
  <dcterms:created xsi:type="dcterms:W3CDTF">2015-11-10T15:58:30Z</dcterms:created>
  <dcterms:modified xsi:type="dcterms:W3CDTF">2017-03-21T04:39:02Z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